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86" y="7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customXml" Target="../customXml/item3.xml" />
  <Relationship Id="rId7" Type="http://schemas.openxmlformats.org/officeDocument/2006/relationships/viewProps" Target="viewProp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presProps" Target="presProps.xml" />
  <Relationship Id="rId5" Type="http://schemas.openxmlformats.org/officeDocument/2006/relationships/slide" Target="slides/slide1.xml" />
  <Relationship Id="rId10" Type="http://schemas.microsoft.com/office/2015/10/relationships/revisionInfo" Target="revisionInfo.xml" />
  <Relationship Id="rId4" Type="http://schemas.openxmlformats.org/officeDocument/2006/relationships/slideMaster" Target="slideMasters/slideMaster1.xml" />
  <Relationship Id="rId9" Type="http://schemas.openxmlformats.org/officeDocument/2006/relationships/tableStyles" Target="tableStyle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8DA1A6AC4724439C747DD7F2E026BA" ma:contentTypeVersion="13" ma:contentTypeDescription="新しいドキュメントを作成します。" ma:contentTypeScope="" ma:versionID="38dc3c275d4e9c44c6c3d7da6857ef17">
  <xsd:schema xmlns:xsd="http://www.w3.org/2001/XMLSchema" xmlns:xs="http://www.w3.org/2001/XMLSchema" xmlns:p="http://schemas.microsoft.com/office/2006/metadata/properties" xmlns:ns2="10d70788-054b-4a3b-8760-f7a400fdf15f" xmlns:ns3="403cc861-c27b-4537-ba2c-118416d6004f" targetNamespace="http://schemas.microsoft.com/office/2006/metadata/properties" ma:root="true" ma:fieldsID="e12523ed6717aac5e30d38334d300364" ns2:_="" ns3:_="">
    <xsd:import namespace="10d70788-054b-4a3b-8760-f7a400fdf15f"/>
    <xsd:import namespace="403cc861-c27b-4537-ba2c-118416d600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70788-054b-4a3b-8760-f7a400fdf1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3cc861-c27b-4537-ba2c-118416d6004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8a2b44a-c260-4e52-ade5-8ed9863f56ae}" ma:internalName="TaxCatchAll" ma:showField="CatchAllData" ma:web="403cc861-c27b-4537-ba2c-118416d600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d70788-054b-4a3b-8760-f7a400fdf15f">
      <Terms xmlns="http://schemas.microsoft.com/office/infopath/2007/PartnerControls"/>
    </lcf76f155ced4ddcb4097134ff3c332f>
    <TaxCatchAll xmlns="403cc861-c27b-4537-ba2c-118416d6004f" xsi:nil="true"/>
  </documentManagement>
</p:properties>
</file>

<file path=customXml/itemProps1.xml><?xml version="1.0" encoding="utf-8"?>
<ds:datastoreItem xmlns:ds="http://schemas.openxmlformats.org/officeDocument/2006/customXml" ds:itemID="{57EEEB46-1634-4FC9-AD1C-F1D9051B86D8}"/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0x0101002A8DA1A6AC4724439C747DD7F2E026BA</vt:lpwstr>
  </property>
  <property fmtid="{D5CDD505-2E9C-101B-9397-08002B2CF9AE}" pid="3" name="MediaServiceImageTags">
    <vt:lpwstr/>
  </property>
</Properties>
</file>