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8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5FFE0623-87E5-7EA3-412A-0671A6C06A3C}"/>
              </a:ext>
            </a:extLst>
          </p:cNvPr>
          <p:cNvSpPr txBox="1">
            <a:spLocks/>
          </p:cNvSpPr>
          <p:nvPr/>
        </p:nvSpPr>
        <p:spPr>
          <a:xfrm>
            <a:off x="129307" y="5134481"/>
            <a:ext cx="8885385" cy="1580644"/>
          </a:xfrm>
          <a:prstGeom prst="rect">
            <a:avLst/>
          </a:prstGeom>
          <a:solidFill>
            <a:srgbClr val="FBE3D6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8"/>
            <a:ext cx="8885385" cy="21418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山形県　東根市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39752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７億７，６７２万６千円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７億６，１６３万６千円（９８％）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ー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１，５０９万円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（２％）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57F6B9C-AD13-E38F-6E3C-9E94FE5C966F}"/>
              </a:ext>
            </a:extLst>
          </p:cNvPr>
          <p:cNvSpPr txBox="1">
            <a:spLocks/>
          </p:cNvSpPr>
          <p:nvPr/>
        </p:nvSpPr>
        <p:spPr>
          <a:xfrm>
            <a:off x="131616" y="4839930"/>
            <a:ext cx="8885385" cy="288000"/>
          </a:xfrm>
          <a:prstGeom prst="rect">
            <a:avLst/>
          </a:prstGeom>
          <a:solidFill>
            <a:srgbClr val="FBC293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事業者支援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677538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◆緊急経済対策事業（市民生活応援商品券）　事業費：５億１，４００万円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物価高騰の影響を受ける市民の家計を支援するため、市内取扱加盟店で使用できるチケットタイプ（２次元コード付）の商品券（利用期間：令和８年４月３０日～８月３１日まで）を市民１人あたり１０，０００円分発行。</a:t>
            </a:r>
            <a:endParaRPr kumimoji="1" lang="en-US" altLang="ja-JP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CDB40-F1E7-383E-7575-72A501846271}"/>
              </a:ext>
            </a:extLst>
          </p:cNvPr>
          <p:cNvSpPr txBox="1"/>
          <p:nvPr/>
        </p:nvSpPr>
        <p:spPr>
          <a:xfrm>
            <a:off x="208971" y="3444524"/>
            <a:ext cx="872605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◆中学校学校給食費無償化事業（物価高騰対策）　事業費：２，６０８万５千円</a:t>
            </a:r>
            <a:r>
              <a:rPr kumimoji="1" lang="ja-JP" altLang="en-US" sz="1200" b="1" dirty="0"/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 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保護者の負担を増加させずに給食の質を維持するため、中学校の学校給食における食材費のかかり増し経費分に充てる。</a:t>
            </a:r>
            <a:endParaRPr kumimoji="1" lang="en-US" altLang="ja-JP" sz="12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711D93-CB27-9159-501D-2BA22408926E}"/>
              </a:ext>
            </a:extLst>
          </p:cNvPr>
          <p:cNvSpPr txBox="1"/>
          <p:nvPr/>
        </p:nvSpPr>
        <p:spPr>
          <a:xfrm>
            <a:off x="208971" y="4063696"/>
            <a:ext cx="872605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◆小学校学校給食費支援事業（物価高騰対策）　事業費：２，５１１万円</a:t>
            </a:r>
            <a:r>
              <a:rPr kumimoji="1" lang="ja-JP" altLang="en-US" sz="1200" b="1" dirty="0"/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 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保護者の負担を増加させずに給食の質を維持するため、小学校の学校給食における食材費のかかり増し経費分に充てる。</a:t>
            </a:r>
            <a:endParaRPr kumimoji="1" lang="en-US" altLang="ja-JP" sz="12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CA5BC1-88A8-C38A-2B66-BFCA0B6DF6E6}"/>
              </a:ext>
            </a:extLst>
          </p:cNvPr>
          <p:cNvSpPr txBox="1"/>
          <p:nvPr/>
        </p:nvSpPr>
        <p:spPr>
          <a:xfrm>
            <a:off x="208971" y="6029481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◆畜産振興事業（飼料価格高騰対策緊急支援金）　事業費：１，７５２万８千円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山形県と協調し、飼料の価格高騰による畜産経営への影響を緩和するため、飼料の購入費用の一部を助成する。</a:t>
            </a:r>
            <a:endParaRPr kumimoji="1" lang="en-US" altLang="ja-JP" sz="1200" dirty="0"/>
          </a:p>
          <a:p>
            <a:r>
              <a:rPr kumimoji="1" lang="ja-JP" altLang="en-US" sz="1200" dirty="0"/>
              <a:t>（補助対象者：市内の畜産農家で配合飼料価格安定制度契約者等、補助率：補助対象経費の１</a:t>
            </a:r>
            <a:r>
              <a:rPr kumimoji="1" lang="en-US" altLang="ja-JP" sz="1200" dirty="0"/>
              <a:t>/</a:t>
            </a:r>
            <a:r>
              <a:rPr kumimoji="1" lang="ja-JP" altLang="en-US" sz="1200" dirty="0"/>
              <a:t>４（県１</a:t>
            </a:r>
            <a:r>
              <a:rPr kumimoji="1" lang="en-US" altLang="ja-JP" sz="1200" dirty="0"/>
              <a:t>/</a:t>
            </a:r>
            <a:r>
              <a:rPr kumimoji="1" lang="ja-JP" altLang="en-US" sz="1200" dirty="0"/>
              <a:t>２、合計３</a:t>
            </a:r>
            <a:r>
              <a:rPr kumimoji="1" lang="en-US" altLang="ja-JP" sz="1200" dirty="0"/>
              <a:t>/</a:t>
            </a:r>
            <a:r>
              <a:rPr kumimoji="1" lang="ja-JP" altLang="en-US" sz="1200" dirty="0"/>
              <a:t>４））</a:t>
            </a:r>
            <a:endParaRPr kumimoji="1" lang="en-US" altLang="ja-JP" sz="1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7E4ED9A-18CC-E2E3-86BB-8FC42B28AAA5}"/>
              </a:ext>
            </a:extLst>
          </p:cNvPr>
          <p:cNvSpPr txBox="1"/>
          <p:nvPr/>
        </p:nvSpPr>
        <p:spPr>
          <a:xfrm>
            <a:off x="208971" y="5167015"/>
            <a:ext cx="872605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◆果樹王国園芸産地活性化事業（物価高騰対策）　事業費：５，０００万円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山形県と協調し、農業機械の価格上昇の影響により更新が進まない、果樹栽培に必要な機材（スピードスプレーヤ（中古含む））の更新費用の一部を補助する。</a:t>
            </a:r>
            <a:endParaRPr kumimoji="1" lang="en-US" altLang="ja-JP" sz="1200" dirty="0"/>
          </a:p>
          <a:p>
            <a:r>
              <a:rPr kumimoji="1" lang="ja-JP" altLang="en-US" sz="1200" dirty="0"/>
              <a:t>（補助対象：３戸以上の農業者団体及び農業法人、補助率：購入費用の１</a:t>
            </a:r>
            <a:r>
              <a:rPr kumimoji="1" lang="en-US" altLang="ja-JP" sz="1200" dirty="0"/>
              <a:t>/</a:t>
            </a:r>
            <a:r>
              <a:rPr kumimoji="1" lang="ja-JP" altLang="en-US" sz="1200" dirty="0"/>
              <a:t>３（県２</a:t>
            </a:r>
            <a:r>
              <a:rPr kumimoji="1" lang="en-US" altLang="ja-JP" sz="1200" dirty="0"/>
              <a:t>/</a:t>
            </a:r>
            <a:r>
              <a:rPr kumimoji="1" lang="ja-JP" altLang="en-US" sz="1200" dirty="0"/>
              <a:t>９、市１</a:t>
            </a:r>
            <a:r>
              <a:rPr kumimoji="1" lang="en-US" altLang="ja-JP" sz="1200" dirty="0"/>
              <a:t>/</a:t>
            </a:r>
            <a:r>
              <a:rPr kumimoji="1" lang="ja-JP" altLang="en-US" sz="1200" dirty="0"/>
              <a:t>９））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2059</TotalTime>
  <Words>445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松山 倫之(MATSUYAMA Tomoyuki)</dc:creator>
  <cp:lastModifiedBy>菅井 美奈子</cp:lastModifiedBy>
  <cp:revision>30</cp:revision>
  <cp:lastPrinted>2026-03-04T05:37:23Z</cp:lastPrinted>
  <dcterms:created xsi:type="dcterms:W3CDTF">2026-03-03T02:43:15Z</dcterms:created>
  <dcterms:modified xsi:type="dcterms:W3CDTF">2026-03-19T10:23:05Z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